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4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86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7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03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4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6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0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2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7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6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9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3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2919-8EEA-4815-A021-0F230803A2E0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62AD66-C508-4E7E-8F63-3A61A64C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7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1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3.m4a"/><Relationship Id="rId7" Type="http://schemas.openxmlformats.org/officeDocument/2006/relationships/image" Target="../media/image4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openxmlformats.org/officeDocument/2006/relationships/image" Target="../media/image6.jpeg"/><Relationship Id="rId3" Type="http://schemas.microsoft.com/office/2007/relationships/media" Target="../media/media15.m4a"/><Relationship Id="rId7" Type="http://schemas.microsoft.com/office/2007/relationships/media" Target="../media/media17.m4a"/><Relationship Id="rId12" Type="http://schemas.openxmlformats.org/officeDocument/2006/relationships/image" Target="../media/image5.jpeg"/><Relationship Id="rId17" Type="http://schemas.openxmlformats.org/officeDocument/2006/relationships/image" Target="../media/image2.png"/><Relationship Id="rId2" Type="http://schemas.openxmlformats.org/officeDocument/2006/relationships/audio" Target="../media/media14.m4a"/><Relationship Id="rId16" Type="http://schemas.openxmlformats.org/officeDocument/2006/relationships/image" Target="../media/image9.jpeg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openxmlformats.org/officeDocument/2006/relationships/slideLayout" Target="../slideLayouts/slideLayout7.xml"/><Relationship Id="rId5" Type="http://schemas.microsoft.com/office/2007/relationships/media" Target="../media/media16.m4a"/><Relationship Id="rId15" Type="http://schemas.openxmlformats.org/officeDocument/2006/relationships/image" Target="../media/image8.jpeg"/><Relationship Id="rId10" Type="http://schemas.openxmlformats.org/officeDocument/2006/relationships/audio" Target="../media/media18.m4a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microsoft.com/office/2007/relationships/media" Target="../media/media25.m4a"/><Relationship Id="rId18" Type="http://schemas.openxmlformats.org/officeDocument/2006/relationships/image" Target="../media/image2.png"/><Relationship Id="rId3" Type="http://schemas.microsoft.com/office/2007/relationships/media" Target="../media/media20.m4a"/><Relationship Id="rId7" Type="http://schemas.microsoft.com/office/2007/relationships/media" Target="../media/media22.m4a"/><Relationship Id="rId12" Type="http://schemas.openxmlformats.org/officeDocument/2006/relationships/audio" Target="../media/media24.m4a"/><Relationship Id="rId17" Type="http://schemas.openxmlformats.org/officeDocument/2006/relationships/image" Target="../media/image11.png"/><Relationship Id="rId2" Type="http://schemas.openxmlformats.org/officeDocument/2006/relationships/audio" Target="../media/media19.m4a"/><Relationship Id="rId16" Type="http://schemas.openxmlformats.org/officeDocument/2006/relationships/image" Target="../media/image10.png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microsoft.com/office/2007/relationships/media" Target="../media/media24.m4a"/><Relationship Id="rId5" Type="http://schemas.microsoft.com/office/2007/relationships/media" Target="../media/media21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23.m4a"/><Relationship Id="rId4" Type="http://schemas.openxmlformats.org/officeDocument/2006/relationships/audio" Target="../media/media20.m4a"/><Relationship Id="rId9" Type="http://schemas.microsoft.com/office/2007/relationships/media" Target="../media/media23.m4a"/><Relationship Id="rId14" Type="http://schemas.openxmlformats.org/officeDocument/2006/relationships/audio" Target="../media/media2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Drinks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8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354936"/>
            <a:ext cx="6388071" cy="4956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8370" y="1080654"/>
            <a:ext cx="341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851332" y="2458056"/>
          <a:ext cx="396352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175">
                  <a:extLst>
                    <a:ext uri="{9D8B030D-6E8A-4147-A177-3AD203B41FA5}">
                      <a16:colId xmlns:a16="http://schemas.microsoft.com/office/drawing/2014/main" val="4043121521"/>
                    </a:ext>
                  </a:extLst>
                </a:gridCol>
                <a:gridCol w="1321175">
                  <a:extLst>
                    <a:ext uri="{9D8B030D-6E8A-4147-A177-3AD203B41FA5}">
                      <a16:colId xmlns:a16="http://schemas.microsoft.com/office/drawing/2014/main" val="1473480998"/>
                    </a:ext>
                  </a:extLst>
                </a:gridCol>
                <a:gridCol w="1321175">
                  <a:extLst>
                    <a:ext uri="{9D8B030D-6E8A-4147-A177-3AD203B41FA5}">
                      <a16:colId xmlns:a16="http://schemas.microsoft.com/office/drawing/2014/main" val="106799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</a:t>
                      </a:r>
                    </a:p>
                    <a:p>
                      <a:r>
                        <a:rPr lang="en-US" dirty="0" smtClean="0"/>
                        <a:t>coffee</a:t>
                      </a:r>
                    </a:p>
                    <a:p>
                      <a:r>
                        <a:rPr lang="en-US" dirty="0" smtClean="0"/>
                        <a:t>juice</a:t>
                      </a:r>
                    </a:p>
                    <a:p>
                      <a:r>
                        <a:rPr lang="en-US" dirty="0" smtClean="0"/>
                        <a:t>liqueur</a:t>
                      </a:r>
                    </a:p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caa4</a:t>
                      </a:r>
                    </a:p>
                    <a:p>
                      <a:r>
                        <a:rPr lang="en-US" altLang="zh-TW" dirty="0" smtClean="0"/>
                        <a:t>fe</a:t>
                      </a:r>
                      <a:r>
                        <a:rPr lang="en-US" altLang="zh-TW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r>
                        <a:rPr lang="en-US" altLang="zh-TW" dirty="0" smtClean="0"/>
                        <a:t>zap</a:t>
                      </a:r>
                      <a:r>
                        <a:rPr lang="en-US" altLang="zh-TW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r>
                        <a:rPr lang="en-US" altLang="zh-TW" dirty="0" smtClean="0"/>
                        <a:t>zau</a:t>
                      </a:r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  <a:p>
                      <a:r>
                        <a:rPr lang="en-US" altLang="zh-TW" dirty="0" smtClean="0"/>
                        <a:t>Jit6 seoi</a:t>
                      </a:r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茶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啡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汁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酒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水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75066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851331" y="4501342"/>
          <a:ext cx="396352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175">
                  <a:extLst>
                    <a:ext uri="{9D8B030D-6E8A-4147-A177-3AD203B41FA5}">
                      <a16:colId xmlns:a16="http://schemas.microsoft.com/office/drawing/2014/main" val="4043121521"/>
                    </a:ext>
                  </a:extLst>
                </a:gridCol>
                <a:gridCol w="1321175">
                  <a:extLst>
                    <a:ext uri="{9D8B030D-6E8A-4147-A177-3AD203B41FA5}">
                      <a16:colId xmlns:a16="http://schemas.microsoft.com/office/drawing/2014/main" val="1473480998"/>
                    </a:ext>
                  </a:extLst>
                </a:gridCol>
                <a:gridCol w="1321175">
                  <a:extLst>
                    <a:ext uri="{9D8B030D-6E8A-4147-A177-3AD203B41FA5}">
                      <a16:colId xmlns:a16="http://schemas.microsoft.com/office/drawing/2014/main" val="106799869"/>
                    </a:ext>
                  </a:extLst>
                </a:gridCol>
              </a:tblGrid>
              <a:tr h="282892"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tea</a:t>
                      </a:r>
                    </a:p>
                    <a:p>
                      <a:r>
                        <a:rPr lang="en-US" dirty="0" smtClean="0"/>
                        <a:t>coffee</a:t>
                      </a:r>
                    </a:p>
                    <a:p>
                      <a:r>
                        <a:rPr lang="en-US" sz="1400" dirty="0" smtClean="0"/>
                        <a:t>Apple juice</a:t>
                      </a:r>
                      <a:endParaRPr lang="en-US" sz="1400" dirty="0" smtClean="0"/>
                    </a:p>
                    <a:p>
                      <a:r>
                        <a:rPr lang="en-US" sz="1600" dirty="0" smtClean="0"/>
                        <a:t>Red wine</a:t>
                      </a:r>
                    </a:p>
                    <a:p>
                      <a:r>
                        <a:rPr lang="en-US" sz="1600" dirty="0" smtClean="0"/>
                        <a:t>Hot water</a:t>
                      </a:r>
                    </a:p>
                    <a:p>
                      <a:r>
                        <a:rPr lang="en-US" sz="1400" dirty="0" smtClean="0"/>
                        <a:t>Cold</a:t>
                      </a:r>
                      <a:r>
                        <a:rPr lang="en-US" sz="1400" baseline="0" dirty="0" smtClean="0"/>
                        <a:t> 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hung1caa4</a:t>
                      </a:r>
                      <a:endParaRPr lang="en-US" altLang="zh-TW" sz="1600" dirty="0" smtClean="0"/>
                    </a:p>
                    <a:p>
                      <a:r>
                        <a:rPr lang="en-US" altLang="zh-TW" dirty="0" smtClean="0"/>
                        <a:t>fe</a:t>
                      </a:r>
                      <a:r>
                        <a:rPr lang="en-US" altLang="zh-TW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r>
                        <a:rPr lang="en-US" altLang="zh-TW" sz="1200" dirty="0" smtClean="0"/>
                        <a:t>pan4 go2 zap</a:t>
                      </a:r>
                      <a:r>
                        <a:rPr lang="en-US" altLang="zh-TW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altLang="zh-TW" sz="12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altLang="zh-TW" sz="1600" dirty="0" smtClean="0"/>
                        <a:t>hung1 zau</a:t>
                      </a:r>
                      <a:r>
                        <a:rPr lang="en-US" altLang="zh-TW" sz="16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altLang="zh-TW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altLang="zh-TW" dirty="0" smtClean="0"/>
                        <a:t>Jit6 seoi</a:t>
                      </a:r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400" dirty="0" smtClean="0"/>
                        <a:t>Dung1 seoi2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紅</a:t>
                      </a:r>
                      <a:r>
                        <a:rPr lang="zh-TW" altLang="en-US" sz="1600" dirty="0" smtClean="0"/>
                        <a:t>茶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/>
                        <a:t>啡</a:t>
                      </a:r>
                      <a:r>
                        <a:rPr lang="en-US" altLang="zh-TW" sz="1600" baseline="0" dirty="0" smtClean="0"/>
                        <a:t> </a:t>
                      </a:r>
                      <a:r>
                        <a:rPr lang="en-US" altLang="zh-TW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= brown</a:t>
                      </a:r>
                      <a:endParaRPr lang="en-US" altLang="zh-TW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altLang="zh-TW" sz="1600" dirty="0" smtClean="0">
                          <a:solidFill>
                            <a:srgbClr val="FFFF00"/>
                          </a:solidFill>
                        </a:rPr>
                        <a:t>X</a:t>
                      </a:r>
                      <a:r>
                        <a:rPr lang="zh-TW" altLang="en-US" sz="1600" dirty="0" smtClean="0"/>
                        <a:t>汁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紅</a:t>
                      </a:r>
                      <a:r>
                        <a:rPr lang="zh-TW" altLang="en-US" sz="1600" dirty="0" smtClean="0"/>
                        <a:t>酒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/>
                        <a:t>熱水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/>
                        <a:t>凍水</a:t>
                      </a:r>
                      <a:endParaRPr lang="en-US" sz="16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75066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1332" y="1927449"/>
            <a:ext cx="390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Sum up and elaborate</a:t>
            </a:r>
            <a:endParaRPr lang="en-US" b="1" u="sng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883170" y="2092978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211220" y="2643577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787569" y="2874818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918364" y="3326736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492770" y="3789218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065531" y="4135820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974351" y="4571291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974351" y="5093407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205256" y="2742638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057622" y="4312205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124901" y="5156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9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8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3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w.ptt01.cc/zhtw/c021/Image/20151126/63584106968487547577191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64" y="1520478"/>
            <a:ext cx="3285894" cy="21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eautyexchange.com.hk/data/attachment/portal/201502/12/093511mbmggy00k20uwcu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24" y="531583"/>
            <a:ext cx="2886883" cy="512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1993" y="3797531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90165" y="5992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ne.ibon.com.tw/mdz_file/item/20/03/04/1601/16010011375G_intr_l_1_16012010542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42" y="806334"/>
            <a:ext cx="3316778" cy="33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63.13.175.7/102pro/102prob/102prob07/~%E6%B2%92%E4%BA%8B%E5%A4%9A%E5%96%9D%E8%8C%B6~/i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65" y="423949"/>
            <a:ext cx="2660414" cy="21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w1.tw/CW/images/article/C138638699930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86" y="601242"/>
            <a:ext cx="2924272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recisionnutrition.com/wordpress/wp-content/uploads/2010/01/cup-of-black-coffee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09" y="3141961"/>
            <a:ext cx="3588249" cy="27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9/99/W020100331475021717874.jpg/220px-W02010033147502171787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15" y="3350029"/>
            <a:ext cx="2095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25534" y="4279669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072333" y="566789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609965" y="627749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808720" y="264635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131982" y="2646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68002" y="977005"/>
            <a:ext cx="4829175" cy="345757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85091" y="4676523"/>
          <a:ext cx="102458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574">
                  <a:extLst>
                    <a:ext uri="{9D8B030D-6E8A-4147-A177-3AD203B41FA5}">
                      <a16:colId xmlns:a16="http://schemas.microsoft.com/office/drawing/2014/main" val="184267359"/>
                    </a:ext>
                  </a:extLst>
                </a:gridCol>
                <a:gridCol w="3850024">
                  <a:extLst>
                    <a:ext uri="{9D8B030D-6E8A-4147-A177-3AD203B41FA5}">
                      <a16:colId xmlns:a16="http://schemas.microsoft.com/office/drawing/2014/main" val="2650087244"/>
                    </a:ext>
                  </a:extLst>
                </a:gridCol>
                <a:gridCol w="3415299">
                  <a:extLst>
                    <a:ext uri="{9D8B030D-6E8A-4147-A177-3AD203B41FA5}">
                      <a16:colId xmlns:a16="http://schemas.microsoft.com/office/drawing/2014/main" val="4255402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Give me one cup of tea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bei2</a:t>
                      </a:r>
                      <a:r>
                        <a:rPr lang="en-US" dirty="0" smtClean="0"/>
                        <a:t> jat1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bui1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caa4 ngo5 </a:t>
                      </a:r>
                      <a:r>
                        <a:rPr lang="en-US" dirty="0" smtClean="0"/>
                        <a:t>aa1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畀一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杯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茶我</a:t>
                      </a:r>
                      <a:r>
                        <a:rPr lang="zh-TW" altLang="en-US" dirty="0" smtClean="0"/>
                        <a:t>呀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6775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5077" y="1097280"/>
            <a:ext cx="4339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word</a:t>
            </a:r>
          </a:p>
          <a:p>
            <a:endParaRPr lang="en-US" dirty="0"/>
          </a:p>
          <a:p>
            <a:r>
              <a:rPr lang="en-US" dirty="0" smtClean="0"/>
              <a:t>Bui (for the container with a cup shape)</a:t>
            </a:r>
          </a:p>
          <a:p>
            <a:endParaRPr lang="en-US" dirty="0" smtClean="0"/>
          </a:p>
          <a:p>
            <a:r>
              <a:rPr lang="en-US" dirty="0" smtClean="0"/>
              <a:t>e.g. One cup of ice cream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83877" y="2817763"/>
            <a:ext cx="1011939" cy="163646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97177" y="134792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03239" y="1661909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575991" y="2133724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355141" y="2739168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341286" y="3123428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355141" y="3582763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357912" y="4066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93</Words>
  <Application>Microsoft Office PowerPoint</Application>
  <PresentationFormat>Widescreen</PresentationFormat>
  <Paragraphs>43</Paragraphs>
  <Slides>5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微軟正黑體</vt:lpstr>
      <vt:lpstr>Arial</vt:lpstr>
      <vt:lpstr>Trebuchet MS</vt:lpstr>
      <vt:lpstr>Wingdings 3</vt:lpstr>
      <vt:lpstr>Facet</vt:lpstr>
      <vt:lpstr>Drinks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Drinks </dc:title>
  <dc:creator>carine</dc:creator>
  <cp:lastModifiedBy>carine</cp:lastModifiedBy>
  <cp:revision>3</cp:revision>
  <dcterms:created xsi:type="dcterms:W3CDTF">2016-05-25T08:27:28Z</dcterms:created>
  <dcterms:modified xsi:type="dcterms:W3CDTF">2016-05-25T08:28:18Z</dcterms:modified>
</cp:coreProperties>
</file>